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3716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43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114" y="7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f7d1c5c0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f7d1c5c0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f7d1c5c0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ef7d1c5c0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f7d1c5c0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f7d1c5c0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f7d1c5c0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f7d1c5c0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ef7d1c5c0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ef7d1c5c0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f7d1c5c0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ef7d1c5c0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f7d1c5c0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f7d1c5c0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f7d1c5c0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ef7d1c5c0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f7d1c5c0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ef7d1c5c0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ef7d1c5c0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ef7d1c5c0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f7d1c5c0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f7d1c5c0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f7d1c5c0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f7d1c5c0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1pPr>
            <a:lvl2pPr lvl="1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2pPr>
            <a:lvl3pPr lvl="2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3pPr>
            <a:lvl4pPr lvl="3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4pPr>
            <a:lvl5pPr lvl="4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5pPr>
            <a:lvl6pPr lvl="5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6pPr>
            <a:lvl7pPr lvl="6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7pPr>
            <a:lvl8pPr lvl="7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8pPr>
            <a:lvl9pPr lvl="8" algn="ctr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67550" y="2212250"/>
            <a:ext cx="12780900" cy="39270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67550" y="6304450"/>
            <a:ext cx="12780900" cy="26016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marL="457200" lvl="0" indent="-41910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74650" algn="ctr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 algn="ctr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 algn="ctr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 algn="ctr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 algn="ctr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 algn="ctr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7550" y="4301700"/>
            <a:ext cx="12780900" cy="16836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67550" y="890050"/>
            <a:ext cx="12780900" cy="11454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74650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67550" y="890050"/>
            <a:ext cx="12780900" cy="11454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5999700" cy="68328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23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248600" y="2304950"/>
            <a:ext cx="5999700" cy="68328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23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67550" y="890050"/>
            <a:ext cx="12780900" cy="11454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67550" y="1111200"/>
            <a:ext cx="4212000" cy="15114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67550" y="2779200"/>
            <a:ext cx="4212000" cy="63588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735375" y="900300"/>
            <a:ext cx="9551700" cy="81816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858000" y="-250"/>
            <a:ext cx="6858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52375" tIns="152375" rIns="152375" bIns="152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98250" y="2466350"/>
            <a:ext cx="6067800" cy="29646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98250" y="5606150"/>
            <a:ext cx="6067800" cy="2470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7409250" y="1448150"/>
            <a:ext cx="5755500" cy="7390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74650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67550" y="8461150"/>
            <a:ext cx="8998200" cy="1210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7550" y="890050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375" tIns="152375" rIns="152375" bIns="1523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375" tIns="152375" rIns="152375" bIns="152375" anchor="t" anchorCtr="0">
            <a:norm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marL="914400" lvl="1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sz="2300">
                <a:solidFill>
                  <a:schemeClr val="dk2"/>
                </a:solidFill>
              </a:defRPr>
            </a:lvl2pPr>
            <a:lvl3pPr marL="1371600" lvl="2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 sz="2300">
                <a:solidFill>
                  <a:schemeClr val="dk2"/>
                </a:solidFill>
              </a:defRPr>
            </a:lvl3pPr>
            <a:lvl4pPr marL="1828800" lvl="3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4pPr>
            <a:lvl5pPr marL="2286000" lvl="4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sz="2300">
                <a:solidFill>
                  <a:schemeClr val="dk2"/>
                </a:solidFill>
              </a:defRPr>
            </a:lvl5pPr>
            <a:lvl6pPr marL="2743200" lvl="5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 sz="2300">
                <a:solidFill>
                  <a:schemeClr val="dk2"/>
                </a:solidFill>
              </a:defRPr>
            </a:lvl6pPr>
            <a:lvl7pPr marL="3200400" lvl="6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7pPr>
            <a:lvl8pPr marL="3657600" lvl="7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sz="2300">
                <a:solidFill>
                  <a:schemeClr val="dk2"/>
                </a:solidFill>
              </a:defRPr>
            </a:lvl8pPr>
            <a:lvl9pPr marL="4114800" lvl="8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 sz="2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708687" y="9326434"/>
            <a:ext cx="822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375" tIns="152375" rIns="152375" bIns="152375" anchor="ctr" anchorCtr="0">
            <a:normAutofit/>
          </a:bodyPr>
          <a:lstStyle>
            <a:lvl1pPr lvl="0" algn="r">
              <a:buNone/>
              <a:defRPr sz="1700">
                <a:solidFill>
                  <a:schemeClr val="dk2"/>
                </a:solidFill>
              </a:defRPr>
            </a:lvl1pPr>
            <a:lvl2pPr lvl="1" algn="r">
              <a:buNone/>
              <a:defRPr sz="1700">
                <a:solidFill>
                  <a:schemeClr val="dk2"/>
                </a:solidFill>
              </a:defRPr>
            </a:lvl2pPr>
            <a:lvl3pPr lvl="2" algn="r">
              <a:buNone/>
              <a:defRPr sz="1700">
                <a:solidFill>
                  <a:schemeClr val="dk2"/>
                </a:solidFill>
              </a:defRPr>
            </a:lvl3pPr>
            <a:lvl4pPr lvl="3" algn="r">
              <a:buNone/>
              <a:defRPr sz="1700">
                <a:solidFill>
                  <a:schemeClr val="dk2"/>
                </a:solidFill>
              </a:defRPr>
            </a:lvl4pPr>
            <a:lvl5pPr lvl="4" algn="r">
              <a:buNone/>
              <a:defRPr sz="1700">
                <a:solidFill>
                  <a:schemeClr val="dk2"/>
                </a:solidFill>
              </a:defRPr>
            </a:lvl5pPr>
            <a:lvl6pPr lvl="5" algn="r">
              <a:buNone/>
              <a:defRPr sz="1700">
                <a:solidFill>
                  <a:schemeClr val="dk2"/>
                </a:solidFill>
              </a:defRPr>
            </a:lvl6pPr>
            <a:lvl7pPr lvl="6" algn="r">
              <a:buNone/>
              <a:defRPr sz="1700">
                <a:solidFill>
                  <a:schemeClr val="dk2"/>
                </a:solidFill>
              </a:defRPr>
            </a:lvl7pPr>
            <a:lvl8pPr lvl="7" algn="r">
              <a:buNone/>
              <a:defRPr sz="1700">
                <a:solidFill>
                  <a:schemeClr val="dk2"/>
                </a:solidFill>
              </a:defRPr>
            </a:lvl8pPr>
            <a:lvl9pPr lvl="8" algn="r">
              <a:buNone/>
              <a:defRPr sz="1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716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716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716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ctrTitle"/>
          </p:nvPr>
        </p:nvSpPr>
        <p:spPr>
          <a:xfrm>
            <a:off x="467563" y="1489150"/>
            <a:ext cx="12780900" cy="4105200"/>
          </a:xfrm>
          <a:prstGeom prst="rect">
            <a:avLst/>
          </a:prstGeom>
        </p:spPr>
        <p:txBody>
          <a:bodyPr spcFirstLastPara="1" wrap="square" lIns="152375" tIns="152375" rIns="152375" bIns="1523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467550" y="5668250"/>
            <a:ext cx="12780900" cy="1585200"/>
          </a:xfrm>
          <a:prstGeom prst="rect">
            <a:avLst/>
          </a:prstGeom>
        </p:spPr>
        <p:txBody>
          <a:bodyPr spcFirstLastPara="1" wrap="square" lIns="152375" tIns="152375" rIns="152375" bIns="1523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3716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1</cp:revision>
  <dcterms:modified xsi:type="dcterms:W3CDTF">2024-12-15T23:20:34Z</dcterms:modified>
</cp:coreProperties>
</file>